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56" r:id="rId2"/>
    <p:sldId id="260" r:id="rId3"/>
    <p:sldId id="261" r:id="rId4"/>
    <p:sldId id="262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7E7EDB71-9332-4AEB-A07A-56BF58AC5E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9915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8A3D47F-9FBD-469F-896C-52C725EABE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087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C33209A3-1193-437A-8BA2-B80018F9D04B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D6BAC58F-8E96-4980-8DB6-C83DC1394B4D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6CB8EF18-05FE-4059-A0FB-C4BC6853E001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98042816-A7A5-42AD-AA8F-D5C9C0A007D8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712583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1918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我心所追求乃是神自己，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My goal is God Himself, not joy, nor peace,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不是樂與安，也不是福氣；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Nor even blessing, but Himself , my God;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我能出代價，達到這聖地，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 err="1"/>
              <a:t>’Tis</a:t>
            </a:r>
            <a:r>
              <a:rPr lang="en-US" altLang="zh-TW" sz="2800" dirty="0"/>
              <a:t> His to lead me there, not mine, but His,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不是我自己，乃是祂恩力。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At any cost, dear Lord, by any road.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H268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我心所追求乃是神自己</a:t>
            </a:r>
            <a:r>
              <a:rPr lang="en-US" altLang="zh-TW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en-US" altLang="zh-TW" sz="25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MY GOAL IS GOD HIMSELF 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300" dirty="0">
                <a:latin typeface="Arial" charset="0"/>
                <a:ea typeface="新細明體" pitchFamily="18" charset="-120"/>
              </a:rPr>
              <a:t>H268  (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2/4)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因信而向前，要得神自己，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So faith bounds forward to its goal in God,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憑愛而跟隨，永遠不他依；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love can trust her Lord to lead her there;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因祂扶持我，我追隨不已，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Upheld by Him, my soul is </a:t>
            </a:r>
            <a:r>
              <a:rPr lang="en-US" altLang="zh-TW" sz="2800" dirty="0" err="1"/>
              <a:t>foll’wing</a:t>
            </a:r>
            <a:r>
              <a:rPr lang="en-US" altLang="zh-TW" sz="2800" dirty="0"/>
              <a:t> hard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直到神答我最深的禱祈。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Till God hath full fulfilled my deepest prayer.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300" dirty="0">
                <a:latin typeface="Arial" charset="0"/>
                <a:ea typeface="新細明體" pitchFamily="18" charset="-120"/>
              </a:rPr>
              <a:t>H268  (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3/4)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雖然這道路有時很困難，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 matter if the way be sometimes dark,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雖然這代價常是很重大，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No matter though the cost be often times great,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但祂最知道我需負何擔，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 </a:t>
            </a:r>
            <a:r>
              <a:rPr lang="en-US" altLang="zh-TW" sz="2800" dirty="0" err="1"/>
              <a:t>knoweth</a:t>
            </a:r>
            <a:r>
              <a:rPr lang="en-US" altLang="zh-TW" sz="2800" dirty="0"/>
              <a:t> how I best shall reach the mark,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因到神的路必須是直達。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way that leads to Him must needs be straight.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300" dirty="0">
                <a:latin typeface="Arial" charset="0"/>
                <a:ea typeface="新細明體" pitchFamily="18" charset="-120"/>
              </a:rPr>
              <a:t>H268  (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4/4)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一事我所知，祂是我所要，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One thing I know, I cannot say Him nay;</a:t>
            </a:r>
            <a:r>
              <a:rPr lang="zh-TW" altLang="en-US" sz="2800" dirty="0"/>
              <a:t>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一事我所作，祂是我所望；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One thing I do, I press towards my Lord;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在此日復日，神是我榮耀，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My God my glory here, from day to day,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在彼榮耀裡，神是我獎賞。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in the glory there my Great Reward.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866</TotalTime>
  <Words>343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H268  我心所追求乃是神自己  MY GOAL IS GOD HIMSELF (1/4)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86</cp:revision>
  <dcterms:created xsi:type="dcterms:W3CDTF">2001-04-19T19:07:54Z</dcterms:created>
  <dcterms:modified xsi:type="dcterms:W3CDTF">2017-08-05T13:50:45Z</dcterms:modified>
</cp:coreProperties>
</file>